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3042920"/>
            <a:ext cx="67913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28445"/>
            <a:ext cx="1167765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585595"/>
            <a:ext cx="1174432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009775"/>
            <a:ext cx="117729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90345"/>
            <a:ext cx="1164907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71625"/>
            <a:ext cx="11572875" cy="3714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49560" y="2537460"/>
            <a:ext cx="1039495" cy="69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61845"/>
            <a:ext cx="11620500" cy="2733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31145" y="2061210"/>
            <a:ext cx="1058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01115"/>
            <a:ext cx="115728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55" y="3439795"/>
            <a:ext cx="10829925" cy="3267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52735" y="2566035"/>
            <a:ext cx="1058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147570"/>
            <a:ext cx="116205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57020"/>
            <a:ext cx="1157287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410335"/>
            <a:ext cx="11734800" cy="44672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85780" y="1144270"/>
            <a:ext cx="1058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2360" y="4131310"/>
            <a:ext cx="1058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771650"/>
            <a:ext cx="105441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415415"/>
            <a:ext cx="11734800" cy="4600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58415" y="5123815"/>
            <a:ext cx="1058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76450"/>
            <a:ext cx="11572875" cy="2705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08590" y="2931160"/>
            <a:ext cx="1058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95450"/>
            <a:ext cx="11525250" cy="3467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44520" y="1465580"/>
            <a:ext cx="1058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76070"/>
            <a:ext cx="116300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09725"/>
            <a:ext cx="1086802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85595"/>
            <a:ext cx="1146810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5480" y="1585595"/>
            <a:ext cx="122745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81190" y="2225040"/>
            <a:ext cx="188849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4870" y="2849245"/>
            <a:ext cx="188849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1120" y="3486785"/>
            <a:ext cx="132334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0350" y="4124960"/>
            <a:ext cx="188849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95650" y="4730115"/>
            <a:ext cx="121856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99920"/>
            <a:ext cx="11601450" cy="30575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75655" y="1899920"/>
            <a:ext cx="121856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24675" y="2552065"/>
            <a:ext cx="216408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6420" y="3195955"/>
            <a:ext cx="148399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9755" y="4452620"/>
            <a:ext cx="176720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90980"/>
            <a:ext cx="11553825" cy="41624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56525" y="2103120"/>
            <a:ext cx="121856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1995" y="2717800"/>
            <a:ext cx="181292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6405" y="3357245"/>
            <a:ext cx="181292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7465" y="3961765"/>
            <a:ext cx="181292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1335" y="4613910"/>
            <a:ext cx="117094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571625"/>
            <a:ext cx="10582275" cy="3714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42260" y="4172585"/>
            <a:ext cx="303212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4260" y="4813300"/>
            <a:ext cx="329628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733550"/>
            <a:ext cx="11610975" cy="3390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186045" y="1854200"/>
            <a:ext cx="170053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19290" y="3291205"/>
            <a:ext cx="246570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5025" y="4633595"/>
            <a:ext cx="203136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38910"/>
            <a:ext cx="115443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20495"/>
            <a:ext cx="1164907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2026-01-08T10:47:57Z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